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4"/>
  </p:sldMasterIdLst>
  <p:notesMasterIdLst>
    <p:notesMasterId r:id="rId6"/>
  </p:notesMasterIdLst>
  <p:sldIdLst>
    <p:sldId id="259" r:id="rId5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hamForest" initials="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49460-43B6-DD2D-CBBC-A7DBB0F48788}" v="43" dt="2020-09-24T10:23:21.255"/>
    <p1510:client id="{46963511-A25E-441D-81C8-BE67FF002259}" v="71" dt="2020-09-24T13:49:20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Jordan" userId="10033fffae7518b7" providerId="None" clId="Web-{46963511-A25E-441D-81C8-BE67FF002259}"/>
    <pc:docChg chg="modSld">
      <pc:chgData name="Lisa Jordan" userId="10033fffae7518b7" providerId="None" clId="Web-{46963511-A25E-441D-81C8-BE67FF002259}" dt="2020-09-24T13:49:20.568" v="70" actId="20577"/>
      <pc:docMkLst>
        <pc:docMk/>
      </pc:docMkLst>
      <pc:sldChg chg="modSp">
        <pc:chgData name="Lisa Jordan" userId="10033fffae7518b7" providerId="None" clId="Web-{46963511-A25E-441D-81C8-BE67FF002259}" dt="2020-09-24T13:49:20.568" v="69" actId="20577"/>
        <pc:sldMkLst>
          <pc:docMk/>
          <pc:sldMk cId="23075448" sldId="259"/>
        </pc:sldMkLst>
        <pc:spChg chg="mod">
          <ac:chgData name="Lisa Jordan" userId="10033fffae7518b7" providerId="None" clId="Web-{46963511-A25E-441D-81C8-BE67FF002259}" dt="2020-09-24T13:49:20.568" v="69" actId="20577"/>
          <ac:spMkLst>
            <pc:docMk/>
            <pc:sldMk cId="23075448" sldId="259"/>
            <ac:spMk id="88" creationId="{7ABF5C61-2F67-47D2-838C-DD8547C19ECC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0T14:34:52.972" idx="1">
    <p:pos x="7680" y="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E721-5505-4E04-A1EC-7D0B5FB7052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8B9C-A7F7-4A71-9C8F-D35CB818A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1252538"/>
            <a:ext cx="4510087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78B9C-A7F7-4A71-9C8F-D35CB818A0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4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0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1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1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011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44234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5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7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1566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7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9736-32AE-44FB-9B1C-D98299C1EF6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DDC9-AB4C-4B5C-8282-31070CEA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mailto:walthamforest@vaccinationuk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cid:image001.png@01D686A3.CBDB0C90" TargetMode="External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5350D7-3837-42F8-B1BC-6DB55081D3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67163" y="1458913"/>
            <a:ext cx="5176837" cy="1257300"/>
          </a:xfrm>
          <a:pattFill prst="pct5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vert="horz" lIns="68580" tIns="34290" rIns="68580" bIns="34290" rtlCol="0" anchor="ctr">
            <a:normAutofit fontScale="90000"/>
          </a:bodyPr>
          <a:lstStyle/>
          <a:p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r>
              <a:rPr lang="en-US" sz="825" b="1" dirty="0"/>
              <a:t/>
            </a:r>
            <a:br>
              <a:rPr lang="en-US" sz="825" b="1" dirty="0"/>
            </a:br>
            <a:endParaRPr lang="en-US" sz="825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8A7B304-8AA9-4CBD-9AAB-C7D0B20AA2CC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684" y="184954"/>
            <a:ext cx="1406920" cy="949721"/>
          </a:xfrm>
          <a:prstGeom prst="rect">
            <a:avLst/>
          </a:prstGeom>
          <a:noFill/>
        </p:spPr>
      </p:pic>
      <p:pic>
        <p:nvPicPr>
          <p:cNvPr id="7" name="Picture 6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DED31352-1C9A-4638-B4BA-5F17EE9FB6E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" r="4" b="10"/>
          <a:stretch/>
        </p:blipFill>
        <p:spPr>
          <a:xfrm>
            <a:off x="316684" y="2485747"/>
            <a:ext cx="1888738" cy="1599742"/>
          </a:xfrm>
          <a:prstGeom prst="rect">
            <a:avLst/>
          </a:prstGeom>
        </p:spPr>
      </p:pic>
      <p:pic>
        <p:nvPicPr>
          <p:cNvPr id="12" name="Picture 11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C8EF1E80-94CF-4193-BDE1-561BF01D9C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" b="3"/>
          <a:stretch/>
        </p:blipFill>
        <p:spPr>
          <a:xfrm>
            <a:off x="316684" y="5509891"/>
            <a:ext cx="3613603" cy="1263143"/>
          </a:xfrm>
          <a:prstGeom prst="rect">
            <a:avLst/>
          </a:prstGeom>
          <a:effectLst/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DBE1738D-F891-4F43-9ED1-50CC44201501}"/>
              </a:ext>
            </a:extLst>
          </p:cNvPr>
          <p:cNvSpPr txBox="1"/>
          <p:nvPr/>
        </p:nvSpPr>
        <p:spPr>
          <a:xfrm>
            <a:off x="2492242" y="1134675"/>
            <a:ext cx="6247051" cy="4375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rmAutofit/>
          </a:bodyPr>
          <a:lstStyle/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1600" b="1" dirty="0">
                <a:solidFill>
                  <a:srgbClr val="000000"/>
                </a:solidFill>
              </a:rPr>
              <a:t>Waltham Forest School </a:t>
            </a:r>
            <a:r>
              <a:rPr lang="en-US" sz="1600" b="1" dirty="0" err="1">
                <a:solidFill>
                  <a:srgbClr val="000000"/>
                </a:solidFill>
              </a:rPr>
              <a:t>Immunisations</a:t>
            </a:r>
            <a:r>
              <a:rPr lang="en-US" sz="1600" b="1" dirty="0">
                <a:solidFill>
                  <a:srgbClr val="000000"/>
                </a:solidFill>
              </a:rPr>
              <a:t/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Did we miss your child at school ?</a:t>
            </a: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1600" b="1" dirty="0">
                <a:solidFill>
                  <a:srgbClr val="000000"/>
                </a:solidFill>
              </a:rPr>
              <a:t>We run clinics in </a:t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Chingford – Leytonstone – Leyton – </a:t>
            </a:r>
            <a:r>
              <a:rPr lang="en-US" sz="1600" b="1" dirty="0" err="1">
                <a:solidFill>
                  <a:srgbClr val="000000"/>
                </a:solidFill>
              </a:rPr>
              <a:t>Walthamstow</a:t>
            </a:r>
            <a:r>
              <a:rPr lang="en-US" sz="1400" b="1" dirty="0">
                <a:solidFill>
                  <a:srgbClr val="000000"/>
                </a:solidFill>
              </a:rPr>
              <a:t/>
            </a:r>
            <a:br>
              <a:rPr lang="en-US" sz="1400" b="1" dirty="0">
                <a:solidFill>
                  <a:srgbClr val="000000"/>
                </a:solidFill>
              </a:rPr>
            </a:br>
            <a:r>
              <a:rPr lang="en-US" sz="1400" b="1" dirty="0">
                <a:solidFill>
                  <a:srgbClr val="000000"/>
                </a:solidFill>
              </a:rPr>
              <a:t/>
            </a:r>
            <a:br>
              <a:rPr lang="en-US" sz="14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Please contact us if you need an appointment </a:t>
            </a: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1600" b="1" dirty="0">
                <a:solidFill>
                  <a:srgbClr val="000000"/>
                </a:solidFill>
              </a:rPr>
              <a:t>or any further information</a:t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Telephone: 0208 0174 291</a:t>
            </a:r>
            <a:r>
              <a:rPr lang="en-US" sz="1400" b="1" dirty="0">
                <a:solidFill>
                  <a:srgbClr val="000000"/>
                </a:solidFill>
              </a:rPr>
              <a:t/>
            </a:r>
            <a:br>
              <a:rPr lang="en-US" sz="1400" b="1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Email: </a:t>
            </a:r>
            <a:r>
              <a:rPr 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walthamforest@vaccinationuk.co.uk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350" dirty="0">
                <a:solidFill>
                  <a:srgbClr val="000000"/>
                </a:solidFill>
              </a:rPr>
              <a:t/>
            </a:r>
            <a:br>
              <a:rPr lang="en-US" sz="1350" dirty="0">
                <a:solidFill>
                  <a:srgbClr val="000000"/>
                </a:solidFill>
              </a:rPr>
            </a:br>
            <a:endParaRPr lang="en-US" sz="1350" dirty="0">
              <a:solidFill>
                <a:srgbClr val="000000"/>
              </a:solidFill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endParaRPr lang="en-US" sz="1350" b="1" dirty="0">
              <a:solidFill>
                <a:srgbClr val="000000"/>
              </a:solidFill>
            </a:endParaRP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2000" b="1" dirty="0">
                <a:solidFill>
                  <a:srgbClr val="000000"/>
                </a:solidFill>
              </a:rPr>
              <a:t>We are here to help you!</a:t>
            </a:r>
          </a:p>
          <a:p>
            <a:pPr defTabSz="685800">
              <a:lnSpc>
                <a:spcPct val="90000"/>
              </a:lnSpc>
              <a:spcAft>
                <a:spcPts val="450"/>
              </a:spcAft>
            </a:pPr>
            <a:r>
              <a:rPr lang="en-US" sz="1350" b="1" dirty="0">
                <a:solidFill>
                  <a:srgbClr val="000000"/>
                </a:solidFill>
              </a:rPr>
              <a:t/>
            </a:r>
            <a:br>
              <a:rPr lang="en-US" sz="1350" b="1" dirty="0">
                <a:solidFill>
                  <a:srgbClr val="000000"/>
                </a:solidFill>
              </a:rPr>
            </a:br>
            <a:r>
              <a:rPr lang="en-US" sz="1350" b="1" dirty="0"/>
              <a:t/>
            </a:r>
            <a:br>
              <a:rPr lang="en-US" sz="1350" b="1" dirty="0"/>
            </a:br>
            <a:endParaRPr lang="en-US" sz="135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7ABF5C61-2F67-47D2-838C-DD8547C19ECC}"/>
              </a:ext>
            </a:extLst>
          </p:cNvPr>
          <p:cNvSpPr txBox="1"/>
          <p:nvPr/>
        </p:nvSpPr>
        <p:spPr>
          <a:xfrm>
            <a:off x="6290717" y="2606044"/>
            <a:ext cx="2536599" cy="4147289"/>
          </a:xfrm>
          <a:prstGeom prst="rect">
            <a:avLst/>
          </a:prstGeom>
          <a:pattFill prst="dkVert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effectLst/>
        </p:spPr>
        <p:txBody>
          <a:bodyPr wrap="square" lIns="91440" tIns="45720" rIns="91440" bIns="45720" anchor="ctr" anchorCtr="1">
            <a:spAutoFit/>
          </a:bodyPr>
          <a:lstStyle/>
          <a:p>
            <a:pPr>
              <a:spcAft>
                <a:spcPts val="450"/>
              </a:spcAft>
            </a:pPr>
            <a:endParaRPr lang="en-US" sz="1350" b="1" dirty="0"/>
          </a:p>
          <a:p>
            <a:pPr>
              <a:spcAft>
                <a:spcPts val="450"/>
              </a:spcAft>
            </a:pPr>
            <a:endParaRPr lang="en-US" sz="1350" b="1" dirty="0"/>
          </a:p>
          <a:p>
            <a:pPr>
              <a:spcAft>
                <a:spcPts val="450"/>
              </a:spcAft>
            </a:pPr>
            <a:r>
              <a:rPr lang="en-US" sz="1600" b="1" dirty="0"/>
              <a:t>DTP- Diphtheria / Tetanus/ Polio. </a:t>
            </a:r>
            <a:br>
              <a:rPr lang="en-US" sz="1600" b="1" dirty="0"/>
            </a:br>
            <a:r>
              <a:rPr lang="en-US" sz="1600" b="1" dirty="0"/>
              <a:t>M</a:t>
            </a:r>
            <a:r>
              <a:rPr lang="en-US" sz="1600" b="1" dirty="0">
                <a:solidFill>
                  <a:srgbClr val="000000"/>
                </a:solidFill>
              </a:rPr>
              <a:t>eningitis ACWY. </a:t>
            </a:r>
            <a:endParaRPr lang="en-GB" sz="1600" dirty="0">
              <a:solidFill>
                <a:srgbClr val="000000"/>
              </a:solidFill>
            </a:endParaRPr>
          </a:p>
          <a:p>
            <a:pPr>
              <a:spcAft>
                <a:spcPts val="450"/>
              </a:spcAft>
            </a:pPr>
            <a:r>
              <a:rPr lang="en-US" sz="1600" b="1" dirty="0">
                <a:solidFill>
                  <a:srgbClr val="000000"/>
                </a:solidFill>
              </a:rPr>
              <a:t>Available to all year 9 students</a:t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/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HPV (Human Papilloma Virus)  Available to all year 8 students</a:t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/>
            </a:r>
            <a:br>
              <a:rPr lang="en-US" sz="1600" b="1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Influenza Flu  – From Age 4 up </a:t>
            </a:r>
            <a:r>
              <a:rPr lang="en-US" sz="1600" b="1">
                <a:solidFill>
                  <a:srgbClr val="000000"/>
                </a:solidFill>
              </a:rPr>
              <a:t>to and including  school year group 7</a:t>
            </a:r>
            <a:r>
              <a:rPr lang="en-US" sz="1600" b="1" dirty="0">
                <a:solidFill>
                  <a:srgbClr val="000000"/>
                </a:solidFill>
              </a:rPr>
              <a:t/>
            </a:r>
            <a:br>
              <a:rPr lang="en-US" sz="1600" b="1" dirty="0">
                <a:solidFill>
                  <a:srgbClr val="000000"/>
                </a:solidFill>
              </a:rPr>
            </a:br>
            <a:endParaRPr lang="en-GB" sz="1600"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6A7A947-B2A6-4E6D-A624-8F0B9F44E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316" y="184953"/>
            <a:ext cx="1143000" cy="94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544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185448470A4840967E9D25D6A28BB6" ma:contentTypeVersion="11" ma:contentTypeDescription="Create a new document." ma:contentTypeScope="" ma:versionID="a27e6015b76f963f4d57f8f31299981e">
  <xsd:schema xmlns:xsd="http://www.w3.org/2001/XMLSchema" xmlns:xs="http://www.w3.org/2001/XMLSchema" xmlns:p="http://schemas.microsoft.com/office/2006/metadata/properties" xmlns:ns3="3fff074f-c65b-4f5c-b44d-b9dafb7ba529" xmlns:ns4="70bd45d4-dcba-4756-a38e-cc0ee3d7f827" targetNamespace="http://schemas.microsoft.com/office/2006/metadata/properties" ma:root="true" ma:fieldsID="cc50601aef1705536e2b92d16483486d" ns3:_="" ns4:_="">
    <xsd:import namespace="3fff074f-c65b-4f5c-b44d-b9dafb7ba529"/>
    <xsd:import namespace="70bd45d4-dcba-4756-a38e-cc0ee3d7f8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f074f-c65b-4f5c-b44d-b9dafb7ba5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d45d4-dcba-4756-a38e-cc0ee3d7f8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9CC97D-582B-4A60-B721-23062DB5DB89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0bd45d4-dcba-4756-a38e-cc0ee3d7f827"/>
    <ds:schemaRef ds:uri="http://schemas.microsoft.com/office/2006/metadata/properties"/>
    <ds:schemaRef ds:uri="http://purl.org/dc/dcmitype/"/>
    <ds:schemaRef ds:uri="http://schemas.microsoft.com/office/infopath/2007/PartnerControls"/>
    <ds:schemaRef ds:uri="3fff074f-c65b-4f5c-b44d-b9dafb7ba52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34557A-6661-4D03-B98F-8011382348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931953-99A9-43A3-9118-D635A587AB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f074f-c65b-4f5c-b44d-b9dafb7ba529"/>
    <ds:schemaRef ds:uri="70bd45d4-dcba-4756-a38e-cc0ee3d7f8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12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</dc:title>
  <dc:creator>WalthamForest</dc:creator>
  <cp:lastModifiedBy>Build</cp:lastModifiedBy>
  <cp:revision>35</cp:revision>
  <cp:lastPrinted>2020-09-10T14:47:53Z</cp:lastPrinted>
  <dcterms:created xsi:type="dcterms:W3CDTF">2020-09-10T14:18:55Z</dcterms:created>
  <dcterms:modified xsi:type="dcterms:W3CDTF">2020-09-25T10:47:04Z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0x01010076185448470A4840967E9D25D6A28BB6</vt:lpwstr>
  </property>
</Properties>
</file>